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6426-B314-4C33-976A-880DE62DE298}" type="datetimeFigureOut">
              <a:rPr lang="es-ES" smtClean="0"/>
              <a:pPr/>
              <a:t>05/02/2015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CF69E-E049-4444-B274-7FE7D48855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Mis documentos\Mis escaneos\2014-12 (Dic)\Escanear009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0"/>
            <a:ext cx="414340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Mis documentos\Mis escaneos\2014-12 (Dic)\Escanear009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0"/>
            <a:ext cx="828680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:\Mis documentos\Mis escaneos\2014-12 (Dic)\Escanear009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85728"/>
            <a:ext cx="7929618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:\Mis documentos\Mis escaneos\2014-12 (Dic)\Escanear009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214290"/>
            <a:ext cx="8072494" cy="6408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:\Mis documentos\Mis escaneos\2014-12 (Dic)\Escanear009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0"/>
            <a:ext cx="842968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:\Mis documentos\Mis escaneos\2014-12 (Dic)\Escanear01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0"/>
            <a:ext cx="407196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Ba-k.com</dc:creator>
  <cp:lastModifiedBy>Ba-k.com</cp:lastModifiedBy>
  <cp:revision>2</cp:revision>
  <dcterms:created xsi:type="dcterms:W3CDTF">2014-12-08T15:07:55Z</dcterms:created>
  <dcterms:modified xsi:type="dcterms:W3CDTF">2015-02-05T21:50:35Z</dcterms:modified>
</cp:coreProperties>
</file>